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presProps" Target="presProps.xml"/>
  <Relationship Id="rId48" Type="http://schemas.openxmlformats.org/officeDocument/2006/relationships/viewProps" Target="viewProps.xml"/>
  <Relationship Id="rId4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2026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321_ca_object_representations_media_548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0_ca_object_representations_media_5116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806_ca_object_representations_media_5119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81_ca_object_representations_media_5120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738_ca_object_representations_media_5123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954_ca_object_representations_media_5491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14_ca_object_representations_media_5126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675_ca_object_representations_media_5493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49_ca_object_representations_media_5494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867_ca_object_representations_media_5129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751_ca_object_representations_media_5496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020_ca_object_representations_media_5102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4_ca_object_representations_media_5132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530_ca_object_representations_media_5134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587_ca_object_representations_media_5497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054_ca_object_representations_media_5135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502_ca_object_representations_media_5137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951_ca_object_representations_media_5142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5_ca_object_representations_media_5143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442_ca_object_representations_media_5156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32_ca_object_representations_media_5160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06_ca_object_representations_media_5161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368_ca_object_representations_media_5103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875_ca_object_representations_media_5163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154_ca_object_representations_media_5164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386_ca_object_representations_media_5165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6_ca_object_representations_media_5166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896_ca_object_representations_media_5167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197_ca_object_representations_media_5169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071_ca_object_representations_media_5170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124_ca_object_representations_media_5499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478_ca_object_representations_media_5500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891_ca_object_representations_media_5501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510_ca_object_representations_media_5104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954_ca_object_representations_media_5506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53_ca_object_representations_media_5507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204_ca_object_representations_media_5508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074_ca_object_representations_media_5490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572_ca_object_representations_media_510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386_ca_object_representations_media_510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128_ca_object_representations_media_5111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3_ca_object_representations_media_5114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67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01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of the County of Wentworth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10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reet Map and Service Directory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1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lection of 17th and 18th Century French Cartography in Canada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62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1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orelines and [Drainage] Vicinity of Hamilt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16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amilton 1868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18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of Wentworth County, Ontario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19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ndas in 1836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2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wn of Dunda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2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an of that Part of the Town of Dundas Laid into Lots by the Hon. Sir A.N. MacNab and the Hon. W. Cayley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43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27A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py Map of the Town of Dundas including Coote's Paradise 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86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28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an Showing the Property of J.D. Hare, Being Part of Lot Number Seventeen in the First Concession of the Township of West Flamboro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81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0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unty of Wentworth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72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29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aken from a Plan of the Original Line of Dundas Street Rounding the Townships of Ancaster and West Flamborough...By A. Jones DPS, 18th Oct. 1825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72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30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inuation of the Road from Oxford on the Upper Forks of the River Thames to Burlington Bay, Lake Ontario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00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3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wn of Dundas, Wentworth County, Ont.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72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3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amination Map of Portion of Dundas Valley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00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3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ute Followed by William Lyon Mackenzie in 1837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09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4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an of Second Road, Township of Flamboro West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67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46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amborough East and West, District of Gore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9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5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Rough Sketch of Town Lots in Dundas Surveyed for George Rolph Esquire, James Kirkpatrick Deputy Surveyor, July 8th 1844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86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60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ghland Hills Survey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52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61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ghland Hills Survey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71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0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amboro, Ancaster, Barton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67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6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ensilvania, La Nuova York, Il Jersey Settentrio: Con la Parte Occidentale del Conneticut, Massachusset - S Bay E L'Irochesia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76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6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ADA & c.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6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itish North America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57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66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of the Townships in Canada West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76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67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pper Canada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68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pper Canada with Parts of New York, Pennsylvania, and Michigan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00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69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of Part of the Province of Upper Canada Showing the Territory Situate in the London and Western Districts Lately Purchased by the Government...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70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iagara Escarpment Commission. Proposed Plan. Map 2.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86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chitectural drawing (M-007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iley House Property 3rd Floor Plan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276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7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posed subdivision of Willett and Helen Street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19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0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of Part of Canada Showing the Line of the Proposed Railroad from Toronto to Port Sarnia, with Branches to Hamilton and Goderich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8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of Kaga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8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pographic Map of Ontario: Hamilton Sheet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88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pographical Map of Hamilton and Dundas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an (M-00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an of the Pleasant Valley subdivision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an (M-00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an of the Pleasant Valley Subdivision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05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0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of Part of Canada West Compiled from the Most Recent Authorities and Surveys for Scobie's Canadian Almanac for 1851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06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alle's Route to Tinawatawa September 1669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07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ndas Field Trip Route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81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08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inuation of the Road from Oxford on the Upper Forks of the River Thames to Burlington Bay, Lake Ontario (I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95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p (M-0009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inuation of the Road from Oxford on the Upper Forks of the River Thames to Burlington Bay, Lake Ontario (II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2024-04-27T02:53:22Z</dcterms:created>
  <dcterms:modified xsi:type="dcterms:W3CDTF">2024-04-27T02:53:22Z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