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presProps" Target="presProps.xml"/>
  <Relationship Id="rId59" Type="http://schemas.openxmlformats.org/officeDocument/2006/relationships/viewProps" Target="viewProps.xml"/>
  <Relationship Id="rId6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802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52_ca_object_representations_media_5798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472_ca_object_representations_media_5395_large3.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688_ca_object_representations_media_5799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216_ca_object_representations_media_7881_large4.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163_ca_object_representations_media_8538_large5.jpg"/>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28_ca_object_representations_media_7960_large6.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Rankin fonds (F.0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mainly of the diaries and letterbooks of John Rankin which describe his life and work in Scotland and Canad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n. Thomas Bain fonds (F.00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records related to the personal and business life of Thomas Bain, as well as his political care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Bertram fonds (F.00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primarily of John Bertram's personal correspondence with friends and family along with some of his business and legal docu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r Alexander Bertram fonds (F.00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mainly of Alexander Bertram’s correspondence, military records, Shell Committee documents, and records relating to Sir Alexander Bertram's command of the 1909 Canadian Bisley tea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nry Bertram fonds (F.00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the private records of Henry Bertram; the documents are primarily his personal correspondence and research into the Bertram family history. There are also a few of Henry Bertram's financial records in the fonds as we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mas Aimers Bertram Fonds (F.00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the personal records of Thomas Aimers Bertram, being primarily composed of awards/diplomas, records relating to Bisley, correspondence (primarily with his son and a few other singular letters), photographs, newspaper clippings, poetry and some records from his sons military service and death.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nry Graham Bertram fonds (F.00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primarily of Graham Bertram's personal records and correspondence dealing with family and the numerous community positions he hel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hn Bertram & Sons Co. fonds (F.00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tains records created by The John Bertram & Sons Company along with some of the records of its predecessors including McKechnie & Bertram. It also contains records received by or about John Bertram & Sons that were created by others, including publications and material added by Bertram family memb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ra Tunis fonds (F.00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diaries, fashion magazines, ration booklets, autograph book, miscellaneous documents, recipes, remedies, note books, and car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ierian Club (Dundas, Ont.) fonds (F.00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membership handbooks, receipts, a list of membership fees paid, a calendar of 1904 with corrections, and a minute boo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mas Head fonds (F.00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Patent of Invention and diagram from 1874 and Letters Patent (US) dated 1875 regarding Thomas Head's invention, the Head's Potato Digg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sjardins Canal Company fonds (F.000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correspondence to and from the Desjardins Canal Company directors and staff regarding the operation and management of the Company and the canal. The fonds also includes legal documents, receipts, reports, and noti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Choral Society fonds (F.00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orge Robertson Davidson fonds (F.00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three journals written by George Robertson Davidson and one class record from the Wesleyan-Methodist Churc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Local Architectural Conservation Advisory Committee (LACAC) fonds (F.00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documents and correspondence sent, created and received by Dundas LACAC committee member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Horticultural Society fonds (F.002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a wide range of records related to the Dundas Horticultural Societ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n Club of Dundas fonds (F.002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lder Grain Shocker Co. fonds  (F.002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wrence Yanover fonds (F.002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bus Club fonds  (F.002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C. Holmes fonds (F.003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rence Grightmire fonds (F.003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mperial Order Daughters of the Empire. General McNaughton Chapter fonds (F.00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minute books and scrapbooks which detail the activities of the General McNaughton Chapter of the IOD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dward Ostrosser fonds (F.003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nadian Red Cross Dundas Branch fonds (F.003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Valley Historical Society fonds (F.003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ssociation of Dundas Churches fonds (F.003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ss Family fonds (F.00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cuments pertaining to the Ness Famil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Curling and Skating Club fonds (F.003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 Bono Club fonds (F.003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les Spalding fonds (F.003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ker Family fonds (F.004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Travel Club fonds (F.00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yal Templars of Temperance. Victoria Council No. 7 (Dundas, Ont.) fonds (F.00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three minute books. The minutes describe the officers, the conduct of the meetings, financial transactions, and the activities of the grou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llie Hogarth Foster fonds (F.004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Art and Craft Association fonds (F.004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am Clark Ltd. fonds (F.004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ederation Diamond Jubilee Celebration Committee fonds (F.004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y R. Pirie fonds (F.0046)]]></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Association Football Club fonds (F.004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Bowling Club fonds (F.0048)]]></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F., Dundas Lodge fonds (aka I.O.O.F.) (F.0049)]]></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O.G.T., Loyal Canadian Lodge No. 563 (Dundas) (F.0050)]]></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use of Providence picnic fonds (F.005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MCA Dundas fonds (F.00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minutes; reports including annual reports and committee reports; financial records including an account book, statements of receipt and expenditure, and budgets; correspondence; and a membership book.]]></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t-Col. E.S. Sawell fonds (F.005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race Aylwin fonds (F.00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photographs, invitations, clippings (copies), postcards, and programmes related to Horace Aylwin’s 1924 appearance at the Paris Olympic Gam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petown Women’s Institute fonds (F.00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 of records related to the operations of the Copetown Women’s Institute.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imrose Rebekah Lodge No. 59 fonds (F.0055)]]></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wn of Dundas fonds (F.005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cords created or received and maintained by the former Town of Dundas, prior to amalgamation with the City of Hamilton. The records are predominantly related to properties and property taxation, as well as Town Council meetings, birth, marriage, and death related records, and some Town organizations and celebration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Fire Department fonds (F.005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records created by or about the Dundas Fire Depart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Centennial (1947) Committee fonds (F.00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administrative records related to the organization of centennial events and celebrations; records of committees and events; and photograph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mes Lesslie fonds (F.00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diaries, a memorandum book, and a memorial c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slie family fonds (F.00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correspondence, diaries, wills, memo books, scrapbooks, memoirs, certificates, bibles, books, property and financial records, and photographs documenting the Lesslie family members’ personal, professional, and political lives in Dundas, Toronto, and outside of Canad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len Osler Memorial Home fonds (F.00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nds consists of the charter of the Ellen Osler Memorial Home, inventory book, financial records, correspondence with the government of Ontario, and minutes of meetings.]]></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2024-04-29T04:13:25Z</dcterms:created>
  <dcterms:modified xsi:type="dcterms:W3CDTF">2024-04-29T04:13:25Z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