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presProps" Target="presProps.xml"/>
  <Relationship Id="rId160" Type="http://schemas.openxmlformats.org/officeDocument/2006/relationships/viewProps" Target="viewProps.xml"/>
  <Relationship Id="rId16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134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365_ca_object_representations_media_8280_large6.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299_ca_object_representations_media_6894_large1.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3536_ca_object_representations_media_5797_large3.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391_ca_object_representations_media_6886_large4.jpg"/>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333_ca_object_representations_media_5796_large2.jpg"/>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477_ca_object_representations_media_9022_large5.jpg"/>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lker Schofield Collection (C.00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an F. Stewart Collection (C.00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one box of material relating to the professional life of Allan F. Stewart.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tin Family Collection (C.0102)]]></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at Western Brewery Collection (C.0103)]]></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ckson Family Collection (C.0104)]]></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re Mills Collection  (C.0105)]]></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Cotton Mills Collection (C.0106)]]></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egwin Family Collection (C.0107)]]></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pman Engine & Manufacturing Co. Ltd. Collection (C.0108)]]></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nada Can Company Collection (C.0109)]]></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ening Wire Works Collection (C.0110)]]></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Axe Works Collection (C.01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Fire Department Collection (C.00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one box with documents relating to the Dundas Fire Department, including a folder of photographic images. It also includes 7 volumes of minute books, scrapbooks, and records of fir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rry Van Sickle Collection (C.0112)]]></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Forsyth Collection (C.0113)]]></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drew Motherwell of Canada Ltd. Collection (C.0114)]]></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vey Collection (C.0116)]]></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ry Mungar Collection (C.0117)]]></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ce Jamieson Collection (C.0118)]]></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ton Collection (C.0119)]]></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agey Family Collection (C.0120)]]></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 Office Collection (C.0121)]]></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eman Family Collection (C.01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ck Family collection (C.001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rrie Family Collection (C.012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Glass Works Collection (C.0124)]]></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s Powers Collection (C.01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ooklet - "Kids from Dundas" calendar, 1990 (Kids for Kaga visit itinerary, contact info,  host families, etc)
Folder - Webster's Falls Bridge Restoration Committee docs, 1999 (minutes, reports, promotional material,etc.)
Photographic prints (b&w) of flooding in Dundas, 1946 and 1948
Small booklet - Historic Coronation Souvenir, 1937 (small booklet)
Document -  Info about Excelsior Refinery postcards by Peter Child
Clippings and newsletter re: rail trail
Report: HRCA Master Plan for the Development of a Greenway along the former Toronto, Hamilton and Buffalo Railway corridor (Rail Trail)
"Forever Dundas" publication]]></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Odd Fellows Collection (C.012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ty Zuliniak Collection (C.0127)]]></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tshore Family Collection (C.0128)]]></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ham Family Collection (C.0129)]]></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lliam Graham Family Collection (C.0130)]]></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wyn Family Collection (C.0131)]]></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tshaw Family Collection (C.013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 Paul’s United Church collection (C.0012)]]></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ing Family Collection (C.0133)]]></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Mahon Family Collection (C.013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rden Family Collection (C.0135)]]></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ss Family Collection (C.0136)]]></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field Family Collection (C.0137)]]></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rry, Perry, and Atkinson Family Collection  (C.0138)]]></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mons Family Collection (C.0139)]]></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nhouse Family Collection (C.0140)]]></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therland, James Rose Family Collection (C.0141)]]></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mas, Samuel Family Collection (C.014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nis Family collection (C.0013)]]></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rnbull Family Collection (C.0143)]]></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aver Family Collection (C.014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seph Webster Family Collection (C.014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 A.R. Woods Family Collection (C.0146)]]></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ire Day Collection (C.0147)]]></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nadian Bank of Commerce Collection (C.0148)]]></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 Charles Roman Collection (C.0149)]]></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Lions Club Collection (C.0150)]]></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fton & Co. Collection (C.0151)]]></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fton Family Collection (C.015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dler Bennitt collection (C.00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collection consists of thirty-two black and white photographic prints showing floats, bands, and other entries in the Dundas Centennial Parade. The parade took place on Tuesday, July 1, 1947. It began at the Dundas High School on King Street and finished at the Dundas Driving Park.]]></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Somerville Collection (C.0153)]]></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la Arthurs Collection (C.0154)]]></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lins Hotel Property Collection (C.015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ith Green Collection (C.0156)]]></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tram Technical Drawings Collection (Lyons Collection) (C.0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chnical drawings for the manufacture of machinery]]></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itfield Family Collection (C.01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 scrapbook with loose photograph, clippings, documents (scrapbook is a used assessment roll)
1 family tree with amendments]]></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tram Photo Negative Collection (Bryden Collection) (C.015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glass plate negatives, nitrate negatives, and photographic prints attributed to amateur photographer James Bennet Bertra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derson Family collection (C.001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riam Flatt collection (C.00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rah Brown Lusitania collection (C.00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njamin Kirk collection (C.0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tram Family Collection (C.000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llection is comprised of a wide range of records relating to the Bertram fami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ren Carpenter collection (C.00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den Family collection (C.002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gdon collection (C.00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76 Alma Street collection (C.00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llection consists of 16 documents related to 76 Alma Stree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nkin collection (C.002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vernment collection (Regional Sewage System) (C.002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rd collection (C.002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cturesque Dundas collection (C.002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ng Estate collection (C.002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y of Wentworth collection (C.00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 James Ross Collection (C.00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one box with documents relating to Dr. James Ros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man Family collection (C.00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llection consists mainly of military commissions of William Notman, letters, invitations, and clippings. There is also the Will of George Notman and other documents related to hi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litary Collection (C.003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ing Family collection (C.003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 O’Hara collection (C.003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eehan Family collection (C.003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lliam Lyon Mackenzie collection (C.003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nnie Collection (C.003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ne Redish Collection (C.003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rer Family Collection (C.003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y Shaw Sketch Collection (C.004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k Young Stark family papers (C.00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ost of the records consist of letters written to Mark Young Stark and his wife, Agatha, in Dundas. Correspondents include friends and family in Scotland or friends and colleagues in Upper Canada. Of the Scottish letters, those from Stark’s stepmother (Mary Bannatyne) and aunt (Grace Young) are the most numerous. Some letters predate Stark’s immigration to Canada in 1833. Other letters were written to his wife and to their daughter, Mary Ann, after Stark’s death in 1866. Topics addressed in the letters revolve around personal and family news but occasionally touch on current events, including politics and ecclesiastical affai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Little Theatre Collection (C.004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die MacBride Collection (C.0042)]]></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llis Collection (C.0043)]]></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len Candlish Collection (C.004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bey Collection (C.00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hotographic postcar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rothy Dring Collection (C.00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hotograph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 David Richardson Collection (C.004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eming Collection (C.004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ilp Collection (C.004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tton and Kirk Collection (C.005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llection contains records related to the Sutton and Kirk famili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rk Family papers (C.00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primarily of correspondenc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ooks Family Collection (C.0051)]]></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 McKenzie and Family Collection (C.0052)]]></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rryberry Family Collection (C.00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nds consists of letters, postcards, newspaper clippings, family tree’s, bibles, certificates, awards, photo albums, diaries, travelogues, miscellaneous personal documents, books, photographs, genealogy notes, financial ledgers, school reports, and purchase agreemen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Baptist Church Collection (C.005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 Clarence Bates Collection (C.0055)]]></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Museum Osler Collection (C.0056)]]></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33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kbook Collection (C.005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okbook Collection consists of a variety of collected recipes. They include books published for a profit, for a fundraiser or through government decree. They were published to promote a product or were handwritten and form cherished family memories. The books range in date from 1824 to the 1970s and were acquired mainly through don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na Chapple Collection (C.0058)]]></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 Bertram Collection (C.005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ster Family Collection (C.006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man Family Collection (C.000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collection consists of assorted documents, clippings, a time book, correspondence, tickets, and other ephemera related to the Bowman family. The collection includes an essay “Tentative Bowman Family Tree” by T. Roy Woodhouse in 196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thall Family Collection (C.0061)]]></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rman T. Finlayson Collection (C.0062)]]></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net Bertram Brown Collection (C.0063)]]></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Master Collection (C.0064)]]></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Sports Wall of Fame Collection (C.006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rie Family Collection (C.00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hotographs and documen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ran Collection  (C.00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eetley Quarry land use re-designation issu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per Family Collection (C.0068)]]></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il Matthews Collection (C.0069)]]></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riana Romkes Collection (C.007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Schools Collection (C.00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one box with documents relating to the Dundas Schools. Five volumes of Board of Education minutes as well as financial and student related records have been added to this collec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wn of Dundas Collection (C.00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own of Dundas records donated to the Museum separately from the Town of Dundas fonds (F.0057)]]></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Branch Victorian Order of Nurses Collection (C.0072)]]></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resa Smith Collection (C.0073)]]></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 Findlay Smith Collection (C.0074)]]></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y Connell Collection (C.0075)]]></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F. Campbell Collection (C.0076)]]></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lder Family Collection (C.0077)]]></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chenour Family Collection (C.0078)]]></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Burns Collection (C.0079)]]></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nnard Family Collection (C.008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ddleton Collection (C.00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one box with documents relating to research on J.W. Spencer]]></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tt Family Collection (C.00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records acquired during Richard Hatt's life and posthumously.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rs. F.I. Galbraith Collection (C.0083)]]></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iler Family Collection (C.0084)]]></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ck Kelly Collection (C.00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lide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rtrude McManamy Collis Collection (C.0086)]]></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ates’ Town of Dundas Collection (C.00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cords of the Town of Dundas compiled by Robert Yate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cepolo Family Collection (C.0088)]]></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rtram Randall Collection (C.0089)]]></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nes/Pettino Collection (C.0090)]]></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rles Edward Chanter Collection (C.009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nk Westoby Collection (C.0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ection consists of six boxes with documents relating to the professional and personal life of Frank Westoby.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Grant Garry Sr Collection (C.009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ndas Museum Railway Collection (C.00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terial collected by or donated to the Museum related to trains, railways, train station]]></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man/Hils Family Collection (C.0094)]]></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reitzler Collection of Bertram/Orenstein & Koppel photographs (C.0095)]]></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son Family Collection (C.0096)]]></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rdon Couldrey Collection (C.0097)]]></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Don Collection (C.0098)]]></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ss Family Collection (C.0099)]]></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ave Cobb/Ravine Bash Collection (C.0100)]]></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ady Family Collection (C.0101)]]></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156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2024-04-27T05:52:59Z</dcterms:created>
  <dcterms:modified xsi:type="dcterms:W3CDTF">2024-04-27T05:52:59Z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