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12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99_ca_object_representations_media_689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472_ca_object_representations_media_539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tram Family Collection (C.000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collection is comprised of a wide range of records relating to the Bertram family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tram Technical Drawings Collection (Lyons Collection) (C.0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chnical drawings for the manufacture of machinery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hn Bertram & Sons Co. fonds (F.001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fonds contains records created by The John Bertram & Sons Company along with some of the records of its predecessors including McKechnie & Bertram. It also contains records received by or about John Bertram & Sons that were created by others, including publications and material added by Bertram family member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2024-05-03T00:32:08Z</dcterms:created>
  <dcterms:modified xsi:type="dcterms:W3CDTF">2024-05-03T00:32:08Z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