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0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a Tunis fonds (F.0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fonds consists of diaries, fashion magazines, ration booklets, autograph book, miscellaneous documents, recipes, remedies, note books, and card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2024-05-02T04:38:04Z</dcterms:created>
  <dcterms:modified xsi:type="dcterms:W3CDTF">2024-05-02T04:38:04Z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