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presProps" Target="presProps.xml"/>
  <Relationship Id="rId300" Type="http://schemas.openxmlformats.org/officeDocument/2006/relationships/viewProps" Target="viewProps.xml"/>
  <Relationship Id="rId301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521917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35_ca_object_representations_media_649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108_ca_object_representations_media_6552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52_ca_object_representations_media_5059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8_ca_object_representations_media_5060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151_ca_object_representations_media_5062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04_ca_object_representations_media_5064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951_ca_object_representations_media_5065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84_ca_object_representations_media_507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169_ca_object_representations_media_5073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9_ca_object_representations_media_5074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948_ca_object_representations_media_5075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84_ca_object_representations_media_5076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32_ca_object_representations_media_6553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65_ca_object_representations_media_5077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503_ca_object_representations_media_5078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832_ca_object_representations_media_5079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247_ca_object_representations_media_5080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23_ca_object_representations_media_5081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619_ca_object_representations_media_5082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49_ca_object_representations_media_5083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11_ca_object_representations_media_5085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95_ca_object_representations_media_5084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97_ca_object_representations_media_5018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03_ca_object_representations_media_6555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11_ca_object_representations_media_501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6_ca_object_representations_media_5024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3_ca_object_representations_media_500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33_ca_object_representations_media_5006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398_ca_object_representations_media_5005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04_ca_object_representations_media_4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687_ca_object_representations_media_4990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16_ca_object_representations_media_4989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42_ca_object_representations_media_4987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127_ca_object_representations_media_4986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59_ca_object_representations_media_6639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4_ca_object_representations_media_4984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0_ca_object_representations_media_4983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703_ca_object_representations_media_497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326_ca_object_representations_media_497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28_ca_object_representations_media_4925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08_ca_object_representations_media_4924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525_ca_object_representations_media_4918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599_ca_object_representations_media_4915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32_ca_object_representations_media_4910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557_ca_object_representations_media_4905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121_ca_object_representations_media_6646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75_ca_object_representations_media_4903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17_ca_object_representations_media_4900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665_ca_object_representations_media_4898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06_ca_object_representations_media_489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42_ca_object_representations_media_4889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778_ca_object_representations_media_4886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28_ca_object_representations_media_4884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69_ca_object_representations_media_4881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874_ca_object_representations_media_4877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698_ca_object_representations_media_4969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799_ca_object_representations_media_6648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22_ca_object_representations_media_510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62_ca_object_representations_media_5106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46_ca_object_representations_media_5107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2_ca_object_representations_media_5110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46_ca_object_representations_media_5112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31_ca_object_representations_media_5113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004_ca_object_representations_media_511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56_ca_object_representations_media_5124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0_ca_object_representations_media_5128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44_ca_object_representations_media_5131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99_ca_object_representations_media_635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77_ca_object_representations_media_5133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62_ca_object_representations_media_5136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29_ca_object_representations_media_6730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37_ca_object_representations_media_12723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42_ca_object_representations_media_521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86_ca_object_representations_media_5219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16_ca_object_representations_media_5223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42_ca_object_representations_media_673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10_ca_object_representations_media_5227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670_ca_object_representations_media_5232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12_ca_object_representations_media_6650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41_ca_object_representations_media_5236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63_ca_object_representations_media_523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07_ca_object_representations_media_5238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54_ca_object_representations_media_5242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37_ca_object_representations_media_5245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7_ca_object_representations_media_5246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84_ca_object_representations_media_5247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40_ca_object_representations_media_5248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280_ca_object_representations_media_524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5_ca_object_representations_media_5250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103_ca_object_representations_media_665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32_ca_object_representations_media_525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46_ca_object_representations_media_5252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05_ca_object_representations_media_9023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24_ca_object_representations_media_5254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229_ca_object_representations_media_5255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9_ca_object_representations_media_5256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86_ca_object_representations_media_5258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65_ca_object_representations_media_5259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59_ca_object_representations_media_5260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66_ca_object_representations_media_5261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415_ca_object_representations_media_665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41_ca_object_representations_media_5262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6_ca_object_representations_media_5263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25_ca_object_representations_media_5264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37_ca_object_representations_media_5265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84_ca_object_representations_media_5266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62_ca_object_representations_media_5268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88_ca_object_representations_media_5269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88_ca_object_representations_media_5270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713_ca_object_representations_media_5271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41_ca_object_representations_media_5272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854_ca_object_representations_media_6515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252_ca_object_representations_media_6653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70_ca_object_representations_media_5273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80_ca_object_representations_media_5274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755_ca_object_representations_media_5275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171_ca_object_representations_media_5276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6_ca_object_representations_media_5277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88_ca_object_representations_media_5278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80_ca_object_representations_media_6700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28_ca_object_representations_media_6701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360_ca_object_representations_media_6702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90_ca_object_representations_media_6703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97_ca_object_representations_media_6654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_ca_object_representations_media_6704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24_ca_object_representations_media_6706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58_ca_object_representations_media_6707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89_ca_object_representations_media_6708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422_ca_object_representations_media_6709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638_ca_object_representations_media_6710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21_ca_object_representations_media_6711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1_ca_object_representations_media_6712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9_ca_object_representations_media_6713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54_ca_object_representations_media_6718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04_ca_object_representations_media_6655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84_ca_object_representations_media_6719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88_ca_object_representations_media_6720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46_ca_object_representations_media_6721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759_ca_object_representations_media_5299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28_ca_object_representations_media_5300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37_ca_object_representations_media_672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32_ca_object_representations_media_6723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601_ca_object_representations_media_6724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17_ca_object_representations_media_6725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18_ca_object_representations_media_6726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70_ca_object_representations_media_6656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6_ca_object_representations_media_6727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057_ca_object_representations_media_6728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20_ca_object_representations_media_5432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601_ca_object_representations_media_6124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24_ca_object_representations_media_6126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304_ca_object_representations_media_6168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39_ca_object_representations_media_6169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363_ca_object_representations_media_6177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23_ca_object_representations_media_6179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985_ca_object_representations_media_6308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474_ca_object_representations_media_6657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844_ca_object_representations_media_6315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8_ca_object_representations_media_6318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6_ca_object_representations_media_6320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03_ca_object_representations_media_6322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196_ca_object_representations_media_6323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6324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5_ca_object_representations_media_6331_large246.jpg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20_ca_object_representations_media_6335_large247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65_ca_object_representations_media_6337_large248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27_ca_object_representations_media_6340_large249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07_ca_object_representations_media_6659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21_ca_object_representations_media_6352_large250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325_ca_object_representations_media_6356_large251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76_ca_object_representations_media_6359_large252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91_ca_object_representations_media_6362_large253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892_ca_object_representations_media_6364_large254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27_ca_object_representations_media_6365_large255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15_ca_object_representations_media_6366_large256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35_ca_object_representations_media_6367_large257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80_ca_object_representations_media_6369_large258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921_ca_object_representations_media_6370_large259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11_ca_object_representations_media_6660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99_ca_object_representations_media_6371_large260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932_ca_object_representations_media_6383_large261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122_ca_object_representations_media_6384_large262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124_ca_object_representations_media_6385_large263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36_ca_object_representations_media_6507_large264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153_ca_object_representations_media_6519_large265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970_ca_object_representations_media_6520_large266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56_ca_object_representations_media_6521_large267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899_ca_object_representations_media_6526_large268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70_ca_object_representations_media_6529_large269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70_ca_object_representations_media_6696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69_ca_object_representations_media_6531_large270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77_ca_object_representations_media_6534_large271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63_ca_object_representations_media_6536_large272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97_ca_object_representations_media_6554_large273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161_ca_object_representations_media_6556_large274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074_ca_object_representations_media_6622_large275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52_ca_object_representations_media_6624_large276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43_ca_object_representations_media_6631_large277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637_ca_object_representations_media_6632_large278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553_ca_object_representations_media_6635_large279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272_ca_object_representations_media_4859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9_ca_object_representations_media_6636_large280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61_ca_object_representations_media_6637_large281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79_ca_object_representations_media_6647_large282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5_ca_object_representations_media_6649_large283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430_ca_object_representations_media_6658_large284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1_ca_object_representations_media_6661_large285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80_ca_object_representations_media_6662_large286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730_ca_object_representations_media_6663_large287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742_ca_object_representations_media_6664_large288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533_ca_object_representations_media_6682_large289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4860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752_ca_object_representations_media_6683_large290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44_ca_object_representations_media_6684_large291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90_ca_object_representations_media_6685_large292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94_ca_object_representations_media_6692_large293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003_ca_object_representations_media_6693_large294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509_ca_object_representations_media_6694_large295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11_ca_object_representations_media_6695_large296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55_ca_object_representations_media_651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57_ca_object_representations_media_6341_large30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520_ca_object_representations_media_6354_large31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74_ca_object_representations_media_6360_large32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81_ca_object_representations_media_6363_large33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75_ca_object_representations_media_6496_large34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20_ca_object_representations_media_6498_large35.jp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82_ca_object_representations_media_6499_large36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66_ca_object_representations_media_6505_large3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881_ca_object_representations_media_6513_large38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760_ca_object_representations_media_6516_large39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03_ca_object_representations_media_6535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0_ca_object_representations_media_6518_large40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408_ca_object_representations_media_6522_large41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63_ca_object_representations_media_6530_large42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36_ca_object_representations_media_4688_large43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04_ca_object_representations_media_4689_large44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56_ca_object_representations_media_4690_large45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1_ca_object_representations_media_4691_large46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25_ca_object_representations_media_4692_large4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72_ca_object_representations_media_4693_large48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92_ca_object_representations_media_4694_large4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53_ca_object_representations_media_6537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5_ca_object_representations_media_4695_large50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44_ca_object_representations_media_4696_large51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43_ca_object_representations_media_4697_large52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14_ca_object_representations_media_4698_large53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523_ca_object_representations_media_4699_large54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56_ca_object_representations_media_4700_large55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29_ca_object_representations_media_4701_large56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339_ca_object_representations_media_4702_large5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70_ca_object_representations_media_4703_large58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57_ca_object_representations_media_4704_large59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84_ca_object_representations_media_6546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55_ca_object_representations_media_4705_large60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83_ca_object_representations_media_4706_large61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647_ca_object_representations_media_4707_large62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4710_large63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566_ca_object_representations_media_4711_large64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50_ca_object_representations_media_4714_large65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38_ca_object_representations_media_4726_large66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79_ca_object_representations_media_4727_large6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53_ca_object_representations_media_4728_large68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84_ca_object_representations_media_4736_large69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290_ca_object_representations_media_6547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83_ca_object_representations_media_4744_large70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02_ca_object_representations_media_4746_large71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82_ca_object_representations_media_9024_large72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80_ca_object_representations_media_4748_large73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322_ca_object_representations_media_4749_large74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05_ca_object_representations_media_4751_large75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61_ca_object_representations_media_4753_large76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36_ca_object_representations_media_4760_large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954_ca_object_representations_media_4784_large78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94_ca_object_representations_media_9140_large79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618_ca_object_representations_media_6548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65_ca_object_representations_media_4834_large80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12_ca_object_representations_media_4836_large81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211_ca_object_representations_media_4838_large82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58_ca_object_representations_media_4840_large83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02_ca_object_representations_media_4842_large84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89_ca_object_representations_media_6729_large85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25_ca_object_representations_media_4846_large86.jp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66_ca_object_representations_media_4847_large87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17_ca_object_representations_media_4858_large88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0_ca_object_representations_media_5048_large89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43_ca_object_representations_media_6549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304_ca_object_representations_media_5049_large90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263_ca_object_representations_media_5050_large91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564_ca_object_representations_media_5051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37_ca_object_representations_media_505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62_ca_object_representations_media_5053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97_ca_object_representations_media_5054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66_ca_object_representations_media_5055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7_ca_object_representations_media_5056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3_ca_object_representations_media_5057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143_ca_object_representations_media_5058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6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kefront view of towers, building and lighthouse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0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.F. Moore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6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Augustine' Roman Catholic Church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6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thering at the Dundas Driving Park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 (GN-006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fton and Co. factory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6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Armouries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62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6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ghway 8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6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ydenham Road (possibly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6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ighton Road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6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.K. Kernighan (aka The Khan) in front of his log cabin 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7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gates to Springhill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7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ox Presbyterian Church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43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0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Moss Davidson banner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7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w of Dundas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7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Soldiers' Memorial in Memorial Square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7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Soldiers' Memorial in Memorial Square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7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rkers at Doolittle and Wilcox Crushed Stone Co.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7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s photograph shows a view of Dundas taken from Hog's Back looking north across Spencer Creek. 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7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w of Dundas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7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wart's Dam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8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per Block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7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wart's Dam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8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sic Hall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62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0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elderly man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8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re Mills (Fisher's Paper Mill) from Highway 8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8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ving Kappheim's store on the corner of King and Foundry Streets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8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er's Mill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8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sler Drive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8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Bertram and Sons Co. foundry on Hatt Street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52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8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w of Dundas from the Hog's Back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8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ornton Family band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8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me at 45 Melville Street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9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wood Family crest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9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ball team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00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1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omas W. McDonough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9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Salvation Army Band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43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9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st Office built in 1913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9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road during flooding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9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ding Pool at the Dundas Driving Park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1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9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ilding at 14 Cross Street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1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9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nkley Union Church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9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ppison's cut on Highway 6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9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wlie's Bakery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0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ley House at Rockton. 
Address is 791 Rockton Road.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0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lbourne Hotel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2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The Eclipse" 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0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ada Crushed Stone Co.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0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ter flooding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0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ada Crushed Stone Co.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0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ada Crushed Stone Co.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0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garden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0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rural road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0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rural road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0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road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1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road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1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rural road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2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k of British North America 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1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lains Road Hill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1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road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1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derelict house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1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derelict house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1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Driving Park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1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ornton family band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1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ox Presbyterian Church Ladies Aid picnic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1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struction of Clappison's cut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2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sler Drive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2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street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2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ng Street West (formerly known as Hare Street) looking east towards Cross Street. 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52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2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 Melville Street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2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ning Basin at the Desjardins Canal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2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den's mill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2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Central School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2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thering in the Dundas Driving Park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2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ada Crushed Stone Co.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2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de on King Street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2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ada Crushed Stone Co. operation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3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Rolph property marker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3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Train Station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2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molition of Fisher's Mill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3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w of Dundas from the Hog's Back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3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Fire Department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3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wlie's Bakery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3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ghway King bus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3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tton Mill and Chapman Engine Co.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3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w of Dundas from the Hog's Back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3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onto, Hamilton and Buffalo train on Hatt Street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3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idge construction at Binkley's Hollow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4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tton Mill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4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and Hamilton Bus Line bus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2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cottage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4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Axe Works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4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milton and Dundas Railway train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4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ain with passenger car "Dummy #2" at the Hamilton and Dundas Railway station on Foundry Street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4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. Enright stagecoach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4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ighton Road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4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w of Dundas from the Hog's Back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4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err Milling Company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4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Cotton Mill building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5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Cotton Mill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5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amilton and Dundas Railway cars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3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the cornerstone of the Dundas High School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5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Fire Department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5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operty by Osler Drive and the Cotton Mill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5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derelict mill 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5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u Flame (Canada) Ltd. building at the Dundas Cotton Mill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5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molition of Fisher's Mill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5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ntrance to the Dundas Driving Park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5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egie Library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5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fton's store and factory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6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fton's store and factory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6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Public Utilities building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7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-construction of St. Paul's United Church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3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ng Street looking west from Cross and Main Streets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6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bridge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6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ng Street West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6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ng Street West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6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ng Street West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6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nicipal Christmas Tree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6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ng Street West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6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dward Freeborn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6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cnic at Sulphur Springs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62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7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rs. Edward Freeborn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7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Duggan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3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Church, Flamborough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71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7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v. John Bates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0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7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mes McQueen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771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7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Public Utilities Commission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7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mes R. Sutherland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19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7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v. Egerton Ryerson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7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iam A. Ward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90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7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Jerry" Duggan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7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v. E.A. Irving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14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8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n Lesslie Holt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8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house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3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ley Farm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8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me of W.A. Davidson at 157 Melville Street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8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v. G.M. Meacham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71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8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elia Trescothic Hobson and Oliver Hobson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8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man in a kilt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8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couple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52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9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man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9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B. Williams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9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dy house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9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ndslide on the Grand Trunk Railway at Dundas Peak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0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9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garet Mason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3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bris from flooding at the Desjardins Canal Turning Basin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9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woman and man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24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19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Sherman Falls]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19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ntrance to the House of Providence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19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. James McMahon, MPP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0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7th Wentworth Regiment marching band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52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0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woman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0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group of children.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0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Dave Mitson]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71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0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man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28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0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age of the Lesslie tokens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3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g Cabin at Dundas Driving Park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0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ns of England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52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0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termath of the fire at St. Paul's United Church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1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sslie coffee urn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1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Rolph property marker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71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1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' first municipal Christmas tree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21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len Osler Memorial Home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19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21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.R. Seavey's painting of the Dundas Valley from the Toll Gate 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1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unidentified men, possibly firefighters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1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's barbershop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33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2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Valley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67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3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st Office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2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rl with sheep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2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95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2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sslie tokens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38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2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nry Bertram, Aimers Bertram and others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3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ntrance to Dundas Park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3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 unidentified man outside a large building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3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group of children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3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unidentified women next to a creek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3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group of people with a dog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3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group of people with a dog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3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mmer at the Dundas Driving Park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3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man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43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4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Jenny Bertram] in a garden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6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4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nry Bertram, Lennard Bertram, A.E.R. Turner, and others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4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[Jenny Bertram] in a garden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6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Driving Park in the winter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7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man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2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7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terfall and stream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7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iverbank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8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fton & Co. store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1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8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use of Providence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5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ppison's Corners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09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9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iam Notman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3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29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iam MacFarlane "Porky" Campbell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28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9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ssie Ridler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62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0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unidentified women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30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ntrance to the House of Providence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0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portrait of J.H. Bowman, W.E. Lyons, W.A. Davidson and W.H. Moss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28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0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portrait of W.A. Davidson, W.H. Moss, W.E. Lyons and J.H. Bowman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90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1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v. John MacCall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33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1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ementina Fessenden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1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ia L. King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4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ll race on Spencer Creek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19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31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en in a horse-drawn carriage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31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ne Giles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2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en with a horse and buggy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2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jardins Canal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3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e Khan's house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33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mains of the Dundas Electric Light and Power Company operation after the fire of 1901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4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group of tennis players having a picnic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4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idge at Fisher's Mill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34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encer Creek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34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gon accident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4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w of Dundas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05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4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se-drawn parade float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4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ctoria Street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4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lley City Seating Co. parade float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34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lley City Seating Co. parade float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4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Fire Hall 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95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34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view of Dundas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47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35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rer's Falls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01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7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iam Knowles, Chief of the Dundas Fire Department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2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wing of a train in the Dundas Valley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2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per Building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43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2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nry Bertram, Lennard Bertram, Aimers Bertram and others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2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ss Street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28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6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Lumsden, Chief of Police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6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wart's Dam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6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terfall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6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Golf Club 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6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w of Dundas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7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k of Hamilton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86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9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ssie Ridler's school on Hatt Street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7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ter scene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81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7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ebster's Falls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8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vine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0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ydro station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62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0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ndslide on the Grand Trunk Railway at Dundas Peak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81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0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home and garden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76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0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err Milling Company parade float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76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0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road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0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Clay Products building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48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0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jardins Canal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9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mains of the Dundas Electric Light and Power Company operation after the fire of 1901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48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0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Valley Golf Club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0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creek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48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1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use and garden at southwest corner of King Street West and Matilda Street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48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1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Fire Department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48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1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use of Providence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48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1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ng Street looking west from Ogilvie Street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48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1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w of Dundas from the Hog's Back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52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1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u Flame building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76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 (GN-001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ng Street West looking east from Church Street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76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1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ceremony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9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use of Providence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76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1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fton and Co. factory at the corner of King and Cross Streets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76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1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fton and Co. factory at the corner of King and Cross Streets with the blind policeman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2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ng Street West looking east from Church Street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76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2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wn bowling at the Dundas Driving Park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76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2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ng Street West looking east from Albert Street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76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2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dilapidated house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2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llie, the Fire Department's horse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76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2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Central School class 1930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2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 (GN-002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onto, Hamilton and Buffalo train on Hatt Street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48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 (GN-002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Central School entrance class, 1931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9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at in the Desjardins Canal Turning Basin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48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2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w of Highway 8 and railway tracks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48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2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ry Hockey Team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3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Central School entrance class 1935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3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ndslide by Highway 8 near Dundas Train Station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3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church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3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rural road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52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3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Post Office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3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ada Crushed Stone Co.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3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Church, Flamborough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3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Central School Entrance Class, 1930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9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ldren in the wading pool at the Dundas Driving Park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3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Central School entrance class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 (GN-003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Central School entrance class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76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  (GN-004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ndas Central School Entrance Class 1929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4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de on King Street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4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road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981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4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w of Dundas from the Hog's Back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4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len Osler Memorial Home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4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men's Arch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4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garden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4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w of the Canada Crushed Stone Co. operation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29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ldren in the wading pool at the Dundas Driving Park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50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Lion Hotel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51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lley City Seating Co. with Hamilton & Dundas Train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52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Augustine's Roman Catholic Church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53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garden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54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road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55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rthwest corner of King and Sydenham Streets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56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iley House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 (GN-0057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identified derelict house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 (GN-0058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de in celebration of the Relief of Mafeking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5943600"/>
          <a:chOff x="0" y="228600"/>
          <a:chExt cx="9144000" cy="59436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lass negative (GN-0059)]]></a:t>
            </a:r>
          </a:p>
        </p:txBody>
      </p:sp>
      <p:sp>
        <p:nvSpPr>
          <p:cNvPr id="3" name=""/>
          <p:cNvSpPr txBox="1"/>
          <p:nvPr/>
        </p:nvSpPr>
        <p:spPr>
          <a:xfrm>
            <a:off x="5943600" y="1371600"/>
            <a:ext cx="2743200" cy="4572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ning Basin at the Desjardins Canal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4">
  <a:themeElements>
    <a:clrScheme name="Theme8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296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2024-05-20T11:01:36Z</dcterms:created>
  <dcterms:modified xsi:type="dcterms:W3CDTF">2024-05-20T11:01:36Z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